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murrieta-k12-ca-us.zoom.us/j/92501828539?pwd=cjl4dWt1dDlPK0JCcTVSTENGejhLdz09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AEA93-39F8-4AD9-A1E0-896CB093A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9217" y="142613"/>
            <a:ext cx="9605635" cy="1721581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2000" b="0" i="0" u="none" strike="noStrike" kern="1200" cap="all" dirty="0">
                <a:solidFill>
                  <a:schemeClr val="tx1"/>
                </a:solidFill>
                <a:effectLst/>
                <a:latin typeface="Cavolini" panose="03000502040302020204" pitchFamily="66" charset="0"/>
                <a:cs typeface="Cavolini" panose="03000502040302020204" pitchFamily="66" charset="0"/>
              </a:rPr>
              <a:t>Welcome to 2021-22 </a:t>
            </a:r>
            <a:r>
              <a:rPr lang="en-US" sz="2000" b="0" i="0" kern="1200" cap="all" dirty="0">
                <a:solidFill>
                  <a:schemeClr val="tx1"/>
                </a:solidFill>
                <a:effectLst/>
                <a:latin typeface="Cavolini" panose="03000502040302020204" pitchFamily="66" charset="0"/>
                <a:cs typeface="Cavolini" panose="03000502040302020204" pitchFamily="66" charset="0"/>
              </a:rPr>
              <a:t>​</a:t>
            </a:r>
            <a:br>
              <a:rPr lang="en-US" sz="2000" b="0" i="0" kern="1200" cap="all" dirty="0">
                <a:solidFill>
                  <a:schemeClr val="tx1"/>
                </a:solidFill>
                <a:effectLst/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2000" b="0" i="0" u="none" strike="noStrike" kern="1200" cap="all" dirty="0">
                <a:solidFill>
                  <a:schemeClr val="tx1"/>
                </a:solidFill>
                <a:effectLst/>
                <a:latin typeface="Cavolini" panose="03000502040302020204" pitchFamily="66" charset="0"/>
                <a:cs typeface="Cavolini" panose="03000502040302020204" pitchFamily="66" charset="0"/>
              </a:rPr>
              <a:t>DELAC</a:t>
            </a:r>
            <a:r>
              <a:rPr lang="en-US" sz="2000" b="0" i="0" kern="1200" cap="all" dirty="0">
                <a:solidFill>
                  <a:schemeClr val="tx1"/>
                </a:solidFill>
                <a:effectLst/>
                <a:latin typeface="Cavolini" panose="03000502040302020204" pitchFamily="66" charset="0"/>
                <a:cs typeface="Cavolini" panose="03000502040302020204" pitchFamily="66" charset="0"/>
              </a:rPr>
              <a:t>​</a:t>
            </a:r>
            <a:br>
              <a:rPr lang="en-US" sz="2000" b="0" i="0" kern="1200" cap="all" dirty="0">
                <a:solidFill>
                  <a:schemeClr val="tx1"/>
                </a:solidFill>
                <a:effectLst/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2000" b="0" i="0" u="none" strike="noStrike" kern="1200" cap="all" dirty="0">
                <a:solidFill>
                  <a:schemeClr val="tx1"/>
                </a:solidFill>
                <a:effectLst/>
                <a:latin typeface="Cavolini" panose="03000502040302020204" pitchFamily="66" charset="0"/>
                <a:cs typeface="Cavolini" panose="03000502040302020204" pitchFamily="66" charset="0"/>
              </a:rPr>
              <a:t>District English Learner Advisory Council</a:t>
            </a:r>
            <a:r>
              <a:rPr lang="en-US" sz="2000" b="0" i="0" kern="1200" cap="all" dirty="0">
                <a:solidFill>
                  <a:schemeClr val="tx1"/>
                </a:solidFill>
                <a:effectLst/>
                <a:latin typeface="Cavolini" panose="03000502040302020204" pitchFamily="66" charset="0"/>
                <a:cs typeface="Cavolini" panose="03000502040302020204" pitchFamily="66" charset="0"/>
              </a:rPr>
              <a:t>​</a:t>
            </a:r>
            <a:br>
              <a:rPr lang="en-US" sz="2000" b="0" i="0" kern="1200" cap="all" dirty="0">
                <a:solidFill>
                  <a:schemeClr val="tx1"/>
                </a:solidFill>
                <a:effectLst/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2000" b="0" i="0" u="none" strike="noStrike" kern="1200" cap="all" dirty="0">
                <a:solidFill>
                  <a:schemeClr val="tx1"/>
                </a:solidFill>
                <a:effectLst/>
                <a:latin typeface="Cavolini" panose="03000502040302020204" pitchFamily="66" charset="0"/>
                <a:cs typeface="Cavolini" panose="03000502040302020204" pitchFamily="66" charset="0"/>
              </a:rPr>
              <a:t>September 22,  2021</a:t>
            </a:r>
            <a:r>
              <a:rPr lang="en-US" sz="2000" b="0" i="0" kern="1200" cap="all" dirty="0">
                <a:solidFill>
                  <a:schemeClr val="tx1"/>
                </a:solidFill>
                <a:effectLst/>
                <a:latin typeface="Cavolini" panose="03000502040302020204" pitchFamily="66" charset="0"/>
                <a:cs typeface="Cavolini" panose="03000502040302020204" pitchFamily="66" charset="0"/>
              </a:rPr>
              <a:t>​</a:t>
            </a:r>
            <a:br>
              <a:rPr lang="en-US" sz="2000" b="0" i="0" kern="1200" cap="all" dirty="0">
                <a:solidFill>
                  <a:schemeClr val="tx1"/>
                </a:solidFill>
                <a:effectLst/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2000" b="0" i="0" kern="1200" cap="all" dirty="0">
                <a:solidFill>
                  <a:schemeClr val="tx1"/>
                </a:solidFill>
                <a:effectLst/>
                <a:latin typeface="Cavolini" panose="03000502040302020204" pitchFamily="66" charset="0"/>
                <a:cs typeface="Cavolini" panose="03000502040302020204" pitchFamily="66" charset="0"/>
              </a:rPr>
              <a:t>5:00-6:30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2C071C-8FFE-4260-BBF2-1808F27A80E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0" indent="0" algn="ctr" fontAlgn="base">
              <a:lnSpc>
                <a:spcPct val="110000"/>
              </a:lnSpc>
              <a:buNone/>
            </a:pPr>
            <a:r>
              <a:rPr lang="en-US" sz="3400" dirty="0">
                <a:latin typeface="Cavolini" panose="03000502040302020204" pitchFamily="66" charset="0"/>
                <a:cs typeface="Cavolini" panose="03000502040302020204" pitchFamily="66" charset="0"/>
              </a:rPr>
              <a:t>Agenda</a:t>
            </a:r>
          </a:p>
          <a:p>
            <a:pPr fontAlgn="base">
              <a:lnSpc>
                <a:spcPct val="110000"/>
              </a:lnSpc>
            </a:pPr>
            <a:r>
              <a:rPr lang="en-US" sz="3400" b="0" i="0" u="none" strike="noStrike" dirty="0">
                <a:latin typeface="Cavolini" panose="03000502040302020204" pitchFamily="66" charset="0"/>
                <a:cs typeface="Cavolini" panose="03000502040302020204" pitchFamily="66" charset="0"/>
              </a:rPr>
              <a:t>Stakeholder Engagement</a:t>
            </a:r>
            <a:r>
              <a:rPr lang="en-US" sz="3400" b="0" i="0" dirty="0">
                <a:latin typeface="Cavolini" panose="03000502040302020204" pitchFamily="66" charset="0"/>
                <a:cs typeface="Cavolini" panose="03000502040302020204" pitchFamily="66" charset="0"/>
              </a:rPr>
              <a:t>​</a:t>
            </a:r>
          </a:p>
          <a:p>
            <a:pPr fontAlgn="base">
              <a:lnSpc>
                <a:spcPct val="110000"/>
              </a:lnSpc>
            </a:pPr>
            <a:r>
              <a:rPr lang="en-US" sz="3400" b="0" i="0" u="none" strike="noStrike" dirty="0">
                <a:latin typeface="Cavolini" panose="03000502040302020204" pitchFamily="66" charset="0"/>
                <a:cs typeface="Cavolini" panose="03000502040302020204" pitchFamily="66" charset="0"/>
              </a:rPr>
              <a:t>Annual Notification</a:t>
            </a:r>
            <a:r>
              <a:rPr lang="en-US" sz="3400" b="0" i="0" dirty="0">
                <a:latin typeface="Cavolini" panose="03000502040302020204" pitchFamily="66" charset="0"/>
                <a:cs typeface="Cavolini" panose="03000502040302020204" pitchFamily="66" charset="0"/>
              </a:rPr>
              <a:t>​</a:t>
            </a:r>
          </a:p>
          <a:p>
            <a:pPr fontAlgn="base">
              <a:lnSpc>
                <a:spcPct val="110000"/>
              </a:lnSpc>
            </a:pPr>
            <a:r>
              <a:rPr lang="en-US" sz="3400" b="0" i="0" u="none" strike="noStrike" dirty="0">
                <a:latin typeface="Cavolini" panose="03000502040302020204" pitchFamily="66" charset="0"/>
                <a:cs typeface="Cavolini" panose="03000502040302020204" pitchFamily="66" charset="0"/>
              </a:rPr>
              <a:t>Student Score Report</a:t>
            </a:r>
            <a:r>
              <a:rPr lang="en-US" sz="3400" b="0" i="0" dirty="0">
                <a:latin typeface="Cavolini" panose="03000502040302020204" pitchFamily="66" charset="0"/>
                <a:cs typeface="Cavolini" panose="03000502040302020204" pitchFamily="66" charset="0"/>
              </a:rPr>
              <a:t>​</a:t>
            </a:r>
          </a:p>
          <a:p>
            <a:pPr fontAlgn="base">
              <a:lnSpc>
                <a:spcPct val="110000"/>
              </a:lnSpc>
            </a:pPr>
            <a:r>
              <a:rPr lang="en-US" sz="3400" b="0" i="0" u="none" strike="noStrike" dirty="0">
                <a:latin typeface="Cavolini" panose="03000502040302020204" pitchFamily="66" charset="0"/>
                <a:cs typeface="Cavolini" panose="03000502040302020204" pitchFamily="66" charset="0"/>
              </a:rPr>
              <a:t>Reclassification</a:t>
            </a:r>
            <a:r>
              <a:rPr lang="en-US" sz="3400" b="0" i="0" dirty="0">
                <a:latin typeface="Cavolini" panose="03000502040302020204" pitchFamily="66" charset="0"/>
                <a:cs typeface="Cavolini" panose="03000502040302020204" pitchFamily="66" charset="0"/>
              </a:rPr>
              <a:t>​</a:t>
            </a:r>
          </a:p>
          <a:p>
            <a:pPr fontAlgn="base">
              <a:lnSpc>
                <a:spcPct val="110000"/>
              </a:lnSpc>
            </a:pPr>
            <a:r>
              <a:rPr lang="en-US" sz="3400" b="0" i="0" u="none" strike="noStrike" dirty="0">
                <a:latin typeface="Cavolini" panose="03000502040302020204" pitchFamily="66" charset="0"/>
                <a:cs typeface="Cavolini" panose="03000502040302020204" pitchFamily="66" charset="0"/>
              </a:rPr>
              <a:t>What's Coming</a:t>
            </a:r>
            <a:r>
              <a:rPr lang="en-US" sz="3400" b="0" i="0" dirty="0">
                <a:latin typeface="Cavolini" panose="03000502040302020204" pitchFamily="66" charset="0"/>
                <a:cs typeface="Cavolini" panose="03000502040302020204" pitchFamily="66" charset="0"/>
              </a:rPr>
              <a:t>​</a:t>
            </a:r>
          </a:p>
          <a:p>
            <a:pPr marL="0" indent="0" fontAlgn="base">
              <a:lnSpc>
                <a:spcPct val="110000"/>
              </a:lnSpc>
              <a:buNone/>
            </a:pPr>
            <a:endParaRPr lang="en-US" sz="2900" b="0" i="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>
              <a:lnSpc>
                <a:spcPct val="110000"/>
              </a:lnSpc>
            </a:pPr>
            <a:endParaRPr lang="en-US" sz="1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D55945-3B1B-405D-8C75-15A986403A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1409" y="2017343"/>
            <a:ext cx="4817514" cy="344152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Topic: DELAC </a:t>
            </a:r>
          </a:p>
          <a:p>
            <a:pPr marL="0" indent="0">
              <a:buNone/>
            </a:pPr>
            <a:r>
              <a:rPr lang="en-US" dirty="0"/>
              <a:t>Time: Sep 22,  2021 05:00 PM Pacific Time (US and Canada)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Join Zoom Meeting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https://murrieta-k12-ca-us.zoom.us/j/92501828539?pwd=cjl4dWt1dDlPK0JCcTVSTENGejhLdz09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Meeting ID: 925 0182 8539</a:t>
            </a:r>
          </a:p>
          <a:p>
            <a:pPr marL="0" indent="0">
              <a:buNone/>
            </a:pPr>
            <a:r>
              <a:rPr lang="en-US" dirty="0"/>
              <a:t>Passcode: pKwT1Z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91974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13</TotalTime>
  <Words>83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Gallery</vt:lpstr>
      <vt:lpstr>Welcome to 2021-22 ​ DELAC​ District English Learner Advisory Council​ September 22,  2021​ 5:00-6:30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2021-22 ​ DELAC​ District English Learner Advisory Council​ September 22,  2021</dc:title>
  <dc:creator>Buschhausen, Jill</dc:creator>
  <cp:lastModifiedBy>Buschhausen, Jill</cp:lastModifiedBy>
  <cp:revision>4</cp:revision>
  <dcterms:created xsi:type="dcterms:W3CDTF">2021-09-13T22:31:42Z</dcterms:created>
  <dcterms:modified xsi:type="dcterms:W3CDTF">2022-02-02T20:54:14Z</dcterms:modified>
</cp:coreProperties>
</file>